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Arial Black" panose="020B0A04020102020204" pitchFamily="34" charset="0"/>
      <p:bold r:id="rId18"/>
    </p:embeddedFont>
    <p:embeddedFont>
      <p:font typeface="Bruno" panose="020B0600000101010101" charset="-79"/>
      <p:regular r:id="rId19"/>
    </p:embeddedFon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Cascadia Mono" panose="020B0609020000020004" pitchFamily="49" charset="0"/>
      <p:regular r:id="rId24"/>
      <p:bold r:id="rId25"/>
      <p:italic r:id="rId26"/>
      <p:boldItalic r:id="rId27"/>
    </p:embeddedFont>
    <p:embeddedFont>
      <p:font typeface="Gadugi" panose="020B0502040204020203" pitchFamily="34" charset="0"/>
      <p:regular r:id="rId28"/>
      <p:bold r:id="rId29"/>
    </p:embeddedFont>
    <p:embeddedFont>
      <p:font typeface="HY견고딕" panose="02030600000101010101" pitchFamily="18" charset="-127"/>
      <p:regular r:id="rId30"/>
    </p:embeddedFont>
    <p:embeddedFont>
      <p:font typeface="HY엽서L" panose="02030600000101010101" pitchFamily="18" charset="-127"/>
      <p:regular r:id="rId31"/>
    </p:embeddedFont>
    <p:embeddedFont>
      <p:font typeface="HY엽서M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7" name="그림 6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0CCD7D53-B2FC-5BF4-C62C-95CC03E7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376958"/>
            <a:ext cx="529341" cy="52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Cascadia Mono" panose="020B0609020000020004" pitchFamily="49" charset="0"/>
                <a:ea typeface="HY엽서M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Cascadia Mono" panose="020B0609020000020004" pitchFamily="49" charset="0"/>
              <a:ea typeface="HY엽서M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28800" y="2699593"/>
            <a:ext cx="14630400" cy="4427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admin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유튜브 예고편 보기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admin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ID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리뷰작성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댓글작성 혹은 순위에 들면 팝콘이라는 코인이 주어지는데 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해당코인을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 통해 영화 흥행 예측 시스템에 추첨기능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4B9DC61-3F2F-9826-D458-AF5BB50A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1100"/>
            <a:ext cx="13413581" cy="877674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6" y="104062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3078416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1776516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532472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5500425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5305669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리뷰가 많이 작성 되도록 홍보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0CC0DF"/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solidFill>
                <a:srgbClr val="0CC0DF"/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신뢰도 높은 콘텐츠를 위해 자주 관리 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휴대폰에서도 완전히 호환되게 보완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chemeClr val="bg2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  <a:cs typeface="Source Han Sans KR Bold"/>
                <a:sym typeface="Source Han Sans KR Bold"/>
              </a:rPr>
              <a:t>추첨 페이지 추가</a:t>
            </a:r>
            <a:endParaRPr lang="en-US" sz="3999" b="1" dirty="0">
              <a:solidFill>
                <a:schemeClr val="bg2">
                  <a:lumMod val="75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538</Words>
  <Application>Microsoft Office PowerPoint</Application>
  <PresentationFormat>사용자 지정</PresentationFormat>
  <Paragraphs>90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맑은 고딕</vt:lpstr>
      <vt:lpstr>Gadugi</vt:lpstr>
      <vt:lpstr>Source Han Sans KR Bold</vt:lpstr>
      <vt:lpstr>Arial Black</vt:lpstr>
      <vt:lpstr>Calibri</vt:lpstr>
      <vt:lpstr>Arial</vt:lpstr>
      <vt:lpstr>Cascadia Code</vt:lpstr>
      <vt:lpstr>HY견고딕</vt:lpstr>
      <vt:lpstr>Cascadia Mono</vt:lpstr>
      <vt:lpstr>Source Han Sans KR</vt:lpstr>
      <vt:lpstr>HY엽서M</vt:lpstr>
      <vt:lpstr>Do Hyeon</vt:lpstr>
      <vt:lpstr>Bruno</vt:lpstr>
      <vt:lpstr>HY엽서L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29</cp:revision>
  <dcterms:created xsi:type="dcterms:W3CDTF">2006-08-16T00:00:00Z</dcterms:created>
  <dcterms:modified xsi:type="dcterms:W3CDTF">2025-02-06T00:57:18Z</dcterms:modified>
  <dc:identifier>DAGbIRtN0Xk</dc:identifier>
</cp:coreProperties>
</file>